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938963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DD94-48D3-4874-84D5-BEFFEC0DEDB9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41638-B7F7-42C2-9E2D-002D98B95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477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DD94-48D3-4874-84D5-BEFFEC0DEDB9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41638-B7F7-42C2-9E2D-002D98B95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117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DD94-48D3-4874-84D5-BEFFEC0DEDB9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41638-B7F7-42C2-9E2D-002D98B95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991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DD94-48D3-4874-84D5-BEFFEC0DEDB9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41638-B7F7-42C2-9E2D-002D98B95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60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DD94-48D3-4874-84D5-BEFFEC0DEDB9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41638-B7F7-42C2-9E2D-002D98B95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56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DD94-48D3-4874-84D5-BEFFEC0DEDB9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41638-B7F7-42C2-9E2D-002D98B95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642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DD94-48D3-4874-84D5-BEFFEC0DEDB9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41638-B7F7-42C2-9E2D-002D98B95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697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DD94-48D3-4874-84D5-BEFFEC0DEDB9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41638-B7F7-42C2-9E2D-002D98B95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755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DD94-48D3-4874-84D5-BEFFEC0DEDB9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41638-B7F7-42C2-9E2D-002D98B95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661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DD94-48D3-4874-84D5-BEFFEC0DEDB9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41638-B7F7-42C2-9E2D-002D98B95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18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DD94-48D3-4874-84D5-BEFFEC0DEDB9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41638-B7F7-42C2-9E2D-002D98B95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005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EDD94-48D3-4874-84D5-BEFFEC0DEDB9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41638-B7F7-42C2-9E2D-002D98B95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298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AIM for ZERO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4267200"/>
            <a:ext cx="8763000" cy="1752600"/>
          </a:xfrm>
        </p:spPr>
        <p:txBody>
          <a:bodyPr/>
          <a:lstStyle/>
          <a:p>
            <a:r>
              <a:rPr lang="en-US" smtClean="0"/>
              <a:t>Prevention of Hospital </a:t>
            </a:r>
            <a:r>
              <a:rPr lang="en-US" dirty="0" smtClean="0"/>
              <a:t>Acquired Catheter Associated Urinary Tract Infections (HA-CAUTI)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16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Problem – Case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8305800" cy="4648200"/>
          </a:xfrm>
        </p:spPr>
        <p:txBody>
          <a:bodyPr/>
          <a:lstStyle/>
          <a:p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Hospital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day 4; 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r>
              <a:rPr lang="en-US" dirty="0" smtClean="0"/>
              <a:t>N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ursing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home patient admitted for infection related to an open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stage III sacral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decubitus; 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r>
              <a:rPr lang="en-US" dirty="0" smtClean="0"/>
              <a:t>P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ast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history 30 year old paraplegic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as a result of a motor vehicle accident 10 years ago.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Problem – Case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8229600" cy="4724400"/>
          </a:xfrm>
        </p:spPr>
        <p:txBody>
          <a:bodyPr/>
          <a:lstStyle/>
          <a:p>
            <a:pPr lvl="0"/>
            <a:r>
              <a:rPr lang="en-US" dirty="0" smtClean="0"/>
              <a:t>Post-op </a:t>
            </a:r>
            <a:r>
              <a:rPr lang="en-US" dirty="0"/>
              <a:t>day 3 following right hip </a:t>
            </a:r>
            <a:r>
              <a:rPr lang="en-US" dirty="0" err="1"/>
              <a:t>arthroplasty</a:t>
            </a:r>
            <a:r>
              <a:rPr lang="en-US" dirty="0"/>
              <a:t>; </a:t>
            </a:r>
          </a:p>
          <a:p>
            <a:pPr lvl="0"/>
            <a:r>
              <a:rPr lang="en-US" dirty="0"/>
              <a:t>Recovery uneventful &amp; vs 88-20-110/70, 98.6°F, 98% O</a:t>
            </a:r>
            <a:r>
              <a:rPr lang="en-US" baseline="-25000" dirty="0"/>
              <a:t>2</a:t>
            </a:r>
            <a:r>
              <a:rPr lang="en-US" dirty="0"/>
              <a:t> sat</a:t>
            </a:r>
          </a:p>
          <a:p>
            <a:pPr lvl="0"/>
            <a:r>
              <a:rPr lang="en-US" dirty="0"/>
              <a:t>Urine clear straw color; </a:t>
            </a:r>
          </a:p>
          <a:p>
            <a:pPr lvl="0"/>
            <a:r>
              <a:rPr lang="en-US" dirty="0"/>
              <a:t>Patient ambulating with assistive device (walker); </a:t>
            </a:r>
          </a:p>
          <a:p>
            <a:r>
              <a:rPr lang="en-US" dirty="0"/>
              <a:t>PCA pump pain med </a:t>
            </a:r>
            <a:r>
              <a:rPr lang="en-US" dirty="0" err="1"/>
              <a:t>DC’d</a:t>
            </a:r>
            <a:r>
              <a:rPr lang="en-US" dirty="0"/>
              <a:t> and on oral pain medication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Problem – Case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33600"/>
            <a:ext cx="8305800" cy="4114800"/>
          </a:xfrm>
        </p:spPr>
        <p:txBody>
          <a:bodyPr/>
          <a:lstStyle/>
          <a:p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 lvl="0"/>
            <a:r>
              <a:rPr lang="en-US" dirty="0"/>
              <a:t>Oncology patient with bladder outlet obstruction secondary to bladder cancer.</a:t>
            </a:r>
          </a:p>
          <a:p>
            <a:pPr lvl="0"/>
            <a:r>
              <a:rPr lang="en-US" dirty="0"/>
              <a:t>Ambulating without difficulty; vital signs normal; performs self-care</a:t>
            </a:r>
          </a:p>
          <a:p>
            <a:pPr lvl="0"/>
            <a:r>
              <a:rPr lang="en-US"/>
              <a:t>Exhibiting signs of </a:t>
            </a:r>
            <a:r>
              <a:rPr lang="en-US" smtClean="0"/>
              <a:t>depression </a:t>
            </a:r>
            <a:r>
              <a:rPr lang="en-US"/>
              <a:t>(voicing hopelessness, crying, profound sadness)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147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AIM for ZERO</vt:lpstr>
      <vt:lpstr>Find the Problem – Case 1</vt:lpstr>
      <vt:lpstr>Find the Problem – Case 2</vt:lpstr>
      <vt:lpstr>Find the Problem – Case 3</vt:lpstr>
    </vt:vector>
  </TitlesOfParts>
  <Company>HCA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 for ZERO</dc:title>
  <dc:creator>Registered User</dc:creator>
  <cp:lastModifiedBy>laptop</cp:lastModifiedBy>
  <cp:revision>9</cp:revision>
  <cp:lastPrinted>2014-05-29T12:22:06Z</cp:lastPrinted>
  <dcterms:created xsi:type="dcterms:W3CDTF">2013-01-02T13:52:00Z</dcterms:created>
  <dcterms:modified xsi:type="dcterms:W3CDTF">2015-06-03T15:19:02Z</dcterms:modified>
</cp:coreProperties>
</file>